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1" r:id="rId1"/>
  </p:sldMasterIdLst>
  <p:notesMasterIdLst>
    <p:notesMasterId r:id="rId14"/>
  </p:notesMasterIdLst>
  <p:sldIdLst>
    <p:sldId id="256" r:id="rId2"/>
    <p:sldId id="257" r:id="rId3"/>
    <p:sldId id="259" r:id="rId4"/>
    <p:sldId id="268" r:id="rId5"/>
    <p:sldId id="266" r:id="rId6"/>
    <p:sldId id="269" r:id="rId7"/>
    <p:sldId id="270" r:id="rId8"/>
    <p:sldId id="261" r:id="rId9"/>
    <p:sldId id="263" r:id="rId10"/>
    <p:sldId id="264" r:id="rId11"/>
    <p:sldId id="265" r:id="rId12"/>
    <p:sldId id="262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D0D"/>
    <a:srgbClr val="549E39"/>
    <a:srgbClr val="FFFFFF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0"/>
  </p:normalViewPr>
  <p:slideViewPr>
    <p:cSldViewPr snapToGrid="0">
      <p:cViewPr>
        <p:scale>
          <a:sx n="75" d="100"/>
          <a:sy n="75" d="100"/>
        </p:scale>
        <p:origin x="1960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0.jpg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FEF681-1362-6D4B-A652-262B0FAAE7B0}" type="datetimeFigureOut">
              <a:rPr lang="en-US" smtClean="0"/>
              <a:t>6/12/17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7E1A9B-0118-E74D-85C3-894F1B2CA2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315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Relationship Id="rId3" Type="http://schemas.openxmlformats.org/officeDocument/2006/relationships/hyperlink" Target="https://adobe.ly/2sl1yv4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https://adobe.ly/2sl1yv4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7E1A9B-0118-E74D-85C3-894F1B2CA2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485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2901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67246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8002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91279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8935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1433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12988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65785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67587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0580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52077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8910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889" r="2314" b="16141"/>
          <a:stretch/>
        </p:blipFill>
        <p:spPr>
          <a:xfrm>
            <a:off x="0" y="0"/>
            <a:ext cx="12308305" cy="6858000"/>
          </a:xfrm>
          <a:prstGeom prst="rect">
            <a:avLst/>
          </a:prstGeom>
        </p:spPr>
      </p:pic>
      <p:sp>
        <p:nvSpPr>
          <p:cNvPr id="7" name="Rechteck: abgerundete Ecken 6"/>
          <p:cNvSpPr/>
          <p:nvPr/>
        </p:nvSpPr>
        <p:spPr>
          <a:xfrm>
            <a:off x="914400" y="758952"/>
            <a:ext cx="9982200" cy="4060698"/>
          </a:xfrm>
          <a:prstGeom prst="roundRect">
            <a:avLst>
              <a:gd name="adj" fmla="val 3531"/>
            </a:avLst>
          </a:prstGeom>
          <a:solidFill>
            <a:srgbClr val="0D0D0D">
              <a:alpha val="52157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14400" y="758952"/>
            <a:ext cx="9982200" cy="3566160"/>
          </a:xfrm>
          <a:noFill/>
        </p:spPr>
        <p:txBody>
          <a:bodyPr>
            <a:normAutofit/>
          </a:bodyPr>
          <a:lstStyle/>
          <a:p>
            <a:pPr algn="ctr"/>
            <a:r>
              <a:rPr lang="de-CH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Urban </a:t>
            </a:r>
            <a:r>
              <a:rPr lang="de-CH" b="1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Nature </a:t>
            </a:r>
            <a:r>
              <a:rPr lang="de-CH" b="1" dirty="0" err="1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Photography</a:t>
            </a:r>
            <a:r>
              <a:rPr lang="de-CH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de-CH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endParaRPr lang="de-CH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4538132" y="3301388"/>
            <a:ext cx="6358467" cy="1782676"/>
          </a:xfrm>
          <a:noFill/>
        </p:spPr>
        <p:txBody>
          <a:bodyPr/>
          <a:lstStyle/>
          <a:p>
            <a:r>
              <a:rPr lang="de-CH" b="1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de-CH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irio </a:t>
            </a:r>
            <a:r>
              <a:rPr lang="de-CH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Eggmann</a:t>
            </a:r>
            <a:br>
              <a:rPr lang="de-CH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de-CH" b="1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de-CH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anuel </a:t>
            </a:r>
            <a:r>
              <a:rPr lang="de-CH" dirty="0" err="1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Bieri</a:t>
            </a:r>
            <a:r>
              <a:rPr lang="de-CH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/>
            </a:r>
            <a:br>
              <a:rPr lang="de-CH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</a:br>
            <a:r>
              <a:rPr lang="de-CH" b="1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de-CH" dirty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orina Jaussi</a:t>
            </a:r>
          </a:p>
        </p:txBody>
      </p:sp>
    </p:spTree>
    <p:extLst>
      <p:ext uri="{BB962C8B-B14F-4D97-AF65-F5344CB8AC3E}">
        <p14:creationId xmlns:p14="http://schemas.microsoft.com/office/powerpoint/2010/main" val="2708712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Helvetica Neue" charset="0"/>
                <a:ea typeface="Helvetica Neue" charset="0"/>
                <a:cs typeface="Helvetica Neue" charset="0"/>
              </a:rPr>
              <a:t>Testing</a:t>
            </a:r>
            <a:endParaRPr lang="de-CH" sz="5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" name="Inhaltsplatzhalt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  <a:solidFill>
            <a:srgbClr val="FFFFFF"/>
          </a:solidFill>
        </p:spPr>
        <p:txBody>
          <a:bodyPr>
            <a:normAutofit/>
          </a:bodyPr>
          <a:lstStyle/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Dynamisches Design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Browserkompatibilität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Ladezeit</a:t>
            </a:r>
          </a:p>
        </p:txBody>
      </p:sp>
    </p:spTree>
    <p:extLst>
      <p:ext uri="{BB962C8B-B14F-4D97-AF65-F5344CB8AC3E}">
        <p14:creationId xmlns:p14="http://schemas.microsoft.com/office/powerpoint/2010/main" val="18679859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Helvetica Neue" charset="0"/>
                <a:ea typeface="Helvetica Neue" charset="0"/>
                <a:cs typeface="Helvetica Neue" charset="0"/>
              </a:rPr>
              <a:t>Fragen?</a:t>
            </a:r>
          </a:p>
        </p:txBody>
      </p:sp>
      <p:pic>
        <p:nvPicPr>
          <p:cNvPr id="8" name="Inhaltsplatzhalt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0842" y="1846263"/>
            <a:ext cx="7150641" cy="4022725"/>
          </a:xfrm>
        </p:spPr>
      </p:pic>
      <p:sp>
        <p:nvSpPr>
          <p:cNvPr id="9" name="Wolke 8"/>
          <p:cNvSpPr/>
          <p:nvPr/>
        </p:nvSpPr>
        <p:spPr>
          <a:xfrm>
            <a:off x="2667000" y="1871663"/>
            <a:ext cx="1968500" cy="1308100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?</a:t>
            </a:r>
          </a:p>
        </p:txBody>
      </p:sp>
      <p:sp>
        <p:nvSpPr>
          <p:cNvPr id="10" name="Wolke 9"/>
          <p:cNvSpPr/>
          <p:nvPr/>
        </p:nvSpPr>
        <p:spPr>
          <a:xfrm>
            <a:off x="4802458" y="2500313"/>
            <a:ext cx="342900" cy="271463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1" name="Rechteck 10"/>
          <p:cNvSpPr/>
          <p:nvPr/>
        </p:nvSpPr>
        <p:spPr>
          <a:xfrm rot="20456377">
            <a:off x="2914510" y="2125035"/>
            <a:ext cx="147348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HMM?</a:t>
            </a:r>
          </a:p>
        </p:txBody>
      </p:sp>
    </p:spTree>
    <p:extLst>
      <p:ext uri="{BB962C8B-B14F-4D97-AF65-F5344CB8AC3E}">
        <p14:creationId xmlns:p14="http://schemas.microsoft.com/office/powerpoint/2010/main" val="35368338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Helvetica Neue" charset="0"/>
                <a:ea typeface="Helvetica Neue" charset="0"/>
                <a:cs typeface="Helvetica Neue" charset="0"/>
              </a:rPr>
              <a:t>Quellen	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>
                <a:latin typeface="Helvetica Neue" charset="0"/>
                <a:ea typeface="Helvetica Neue" charset="0"/>
                <a:cs typeface="Helvetica Neue" charset="0"/>
              </a:rPr>
              <a:t>PHP Bildgalerie Skript:	</a:t>
            </a:r>
            <a:r>
              <a:rPr lang="de-CH" sz="1600" dirty="0">
                <a:latin typeface="Helvetica Neue" charset="0"/>
                <a:ea typeface="Helvetica Neue" charset="0"/>
                <a:cs typeface="Helvetica Neue" charset="0"/>
              </a:rPr>
              <a:t>http://www.php-space.info/scripte/datenbank-3000-php,bildergalerie,skript.html</a:t>
            </a:r>
            <a:endParaRPr lang="de-CH" dirty="0">
              <a:latin typeface="Helvetica Neue" charset="0"/>
              <a:ea typeface="Helvetica Neue" charset="0"/>
              <a:cs typeface="Helvetica Neue" charset="0"/>
            </a:endParaRPr>
          </a:p>
          <a:p>
            <a:r>
              <a:rPr lang="de-CH" dirty="0" err="1">
                <a:latin typeface="Helvetica Neue" charset="0"/>
                <a:ea typeface="Helvetica Neue" charset="0"/>
                <a:cs typeface="Helvetica Neue" charset="0"/>
              </a:rPr>
              <a:t>Exif</a:t>
            </a:r>
            <a:r>
              <a:rPr lang="de-CH" dirty="0">
                <a:latin typeface="Helvetica Neue" charset="0"/>
                <a:ea typeface="Helvetica Neue" charset="0"/>
                <a:cs typeface="Helvetica Neue" charset="0"/>
              </a:rPr>
              <a:t>:			</a:t>
            </a:r>
            <a:r>
              <a:rPr lang="de-CH" sz="1600" dirty="0">
                <a:latin typeface="Helvetica Neue" charset="0"/>
                <a:ea typeface="Helvetica Neue" charset="0"/>
                <a:cs typeface="Helvetica Neue" charset="0"/>
              </a:rPr>
              <a:t>https://</a:t>
            </a:r>
            <a:r>
              <a:rPr lang="de-CH" sz="1600" dirty="0" err="1" smtClean="0">
                <a:latin typeface="Helvetica Neue" charset="0"/>
                <a:ea typeface="Helvetica Neue" charset="0"/>
                <a:cs typeface="Helvetica Neue" charset="0"/>
              </a:rPr>
              <a:t>github.com</a:t>
            </a:r>
            <a:r>
              <a:rPr lang="de-CH" sz="1600" dirty="0" smtClean="0">
                <a:latin typeface="Helvetica Neue" charset="0"/>
                <a:ea typeface="Helvetica Neue" charset="0"/>
                <a:cs typeface="Helvetica Neue" charset="0"/>
              </a:rPr>
              <a:t>/</a:t>
            </a:r>
            <a:r>
              <a:rPr lang="de-CH" sz="1600" dirty="0" err="1" smtClean="0">
                <a:latin typeface="Helvetica Neue" charset="0"/>
                <a:ea typeface="Helvetica Neue" charset="0"/>
                <a:cs typeface="Helvetica Neue" charset="0"/>
              </a:rPr>
              <a:t>exif-js</a:t>
            </a:r>
            <a:r>
              <a:rPr lang="de-CH" sz="1600" dirty="0" smtClean="0">
                <a:latin typeface="Helvetica Neue" charset="0"/>
                <a:ea typeface="Helvetica Neue" charset="0"/>
                <a:cs typeface="Helvetica Neue" charset="0"/>
              </a:rPr>
              <a:t>/</a:t>
            </a:r>
            <a:r>
              <a:rPr lang="de-CH" sz="1600" dirty="0" err="1" smtClean="0">
                <a:latin typeface="Helvetica Neue" charset="0"/>
                <a:ea typeface="Helvetica Neue" charset="0"/>
                <a:cs typeface="Helvetica Neue" charset="0"/>
              </a:rPr>
              <a:t>exif-js</a:t>
            </a:r>
            <a:endParaRPr lang="de-CH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5648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solidFill>
            <a:srgbClr val="FFFFFF"/>
          </a:solidFill>
        </p:spPr>
        <p:txBody>
          <a:bodyPr/>
          <a:lstStyle/>
          <a:p>
            <a:r>
              <a:rPr lang="de-CH" dirty="0">
                <a:latin typeface="Helvetica Neue" charset="0"/>
                <a:ea typeface="Helvetica Neue" charset="0"/>
                <a:cs typeface="Helvetica Neue" charset="0"/>
              </a:rPr>
              <a:t>Inhalt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solidFill>
            <a:srgbClr val="FFFFFF"/>
          </a:solidFill>
        </p:spPr>
        <p:txBody>
          <a:bodyPr>
            <a:normAutofit/>
          </a:bodyPr>
          <a:lstStyle/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Themenwahl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 smtClean="0">
                <a:latin typeface="Helvetica Neue" charset="0"/>
                <a:ea typeface="Helvetica Neue" charset="0"/>
                <a:cs typeface="Helvetica Neue" charset="0"/>
              </a:rPr>
              <a:t>Konzepte der Webseite</a:t>
            </a:r>
            <a:endParaRPr lang="de-CH" sz="3200" dirty="0">
              <a:latin typeface="Helvetica Neue" charset="0"/>
              <a:ea typeface="Helvetica Neue" charset="0"/>
              <a:cs typeface="Helvetica Neue" charset="0"/>
            </a:endParaRP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Geeignete Software &amp; Scripts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Demo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Testing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Fragen</a:t>
            </a:r>
          </a:p>
        </p:txBody>
      </p:sp>
    </p:spTree>
    <p:extLst>
      <p:ext uri="{BB962C8B-B14F-4D97-AF65-F5344CB8AC3E}">
        <p14:creationId xmlns:p14="http://schemas.microsoft.com/office/powerpoint/2010/main" val="3009021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Helvetica Neue" charset="0"/>
                <a:ea typeface="Helvetica Neue" charset="0"/>
                <a:cs typeface="Helvetica Neue" charset="0"/>
              </a:rPr>
              <a:t>Themenwahl</a:t>
            </a:r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  <a:solidFill>
            <a:srgbClr val="FFFFFF"/>
          </a:solidFill>
        </p:spPr>
        <p:txBody>
          <a:bodyPr>
            <a:normAutofit/>
          </a:bodyPr>
          <a:lstStyle/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Fotos Umgebung Bern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Fokus auf Natur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Videos im Park</a:t>
            </a:r>
          </a:p>
        </p:txBody>
      </p:sp>
    </p:spTree>
    <p:extLst>
      <p:ext uri="{BB962C8B-B14F-4D97-AF65-F5344CB8AC3E}">
        <p14:creationId xmlns:p14="http://schemas.microsoft.com/office/powerpoint/2010/main" val="227398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Generelles</a:t>
            </a:r>
            <a:r>
              <a:rPr lang="en-US" dirty="0" smtClean="0"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Konzept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74723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Farb-Konzept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361950">
              <a:buClr>
                <a:srgbClr val="549E39"/>
              </a:buClr>
              <a:buFont typeface="Wingdings" panose="05000000000000000000" pitchFamily="2" charset="2"/>
              <a:buChar char="§"/>
            </a:pPr>
            <a:r>
              <a:rPr lang="en-US" sz="320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color.adobe.com</a:t>
            </a:r>
            <a:endParaRPr lang="en-US" sz="3200" dirty="0">
              <a:solidFill>
                <a:prstClr val="black">
                  <a:lumMod val="75000"/>
                  <a:lumOff val="25000"/>
                </a:prst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304"/>
          <a:stretch/>
        </p:blipFill>
        <p:spPr>
          <a:xfrm>
            <a:off x="1097280" y="2700024"/>
            <a:ext cx="10058400" cy="28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223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>
                <a:latin typeface="Helvetica Neue" charset="0"/>
                <a:ea typeface="Helvetica Neue" charset="0"/>
                <a:cs typeface="Helvetica Neue" charset="0"/>
              </a:rPr>
              <a:t>Schrift-Konzept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lvl="0" indent="-361950">
              <a:buClr>
                <a:srgbClr val="549E39"/>
              </a:buClr>
              <a:buFont typeface="Wingdings" panose="05000000000000000000" pitchFamily="2" charset="2"/>
              <a:buChar char="§"/>
            </a:pPr>
            <a:endParaRPr lang="de-CH" sz="3200" dirty="0" smtClean="0">
              <a:solidFill>
                <a:prstClr val="black">
                  <a:lumMod val="75000"/>
                  <a:lumOff val="25000"/>
                </a:prst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lvl="0" indent="-361950">
              <a:buClr>
                <a:srgbClr val="549E39"/>
              </a:buClr>
              <a:buFont typeface="Wingdings" panose="05000000000000000000" pitchFamily="2" charset="2"/>
              <a:buChar char="§"/>
            </a:pPr>
            <a:r>
              <a:rPr lang="de-CH" sz="320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Myriad</a:t>
            </a:r>
            <a:r>
              <a:rPr lang="de-CH" sz="3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 Pro</a:t>
            </a:r>
          </a:p>
          <a:p>
            <a:pPr marL="457200" lvl="0" indent="-361950">
              <a:buClr>
                <a:srgbClr val="549E39"/>
              </a:buClr>
              <a:buFont typeface="Wingdings" panose="05000000000000000000" pitchFamily="2" charset="2"/>
              <a:buChar char="§"/>
            </a:pPr>
            <a:endParaRPr lang="de-CH" sz="3200" dirty="0">
              <a:solidFill>
                <a:prstClr val="black">
                  <a:lumMod val="75000"/>
                  <a:lumOff val="25000"/>
                </a:prst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lvl="0" indent="-361950">
              <a:buClr>
                <a:srgbClr val="549E39"/>
              </a:buClr>
              <a:buFont typeface="Wingdings" panose="05000000000000000000" pitchFamily="2" charset="2"/>
              <a:buChar char="§"/>
            </a:pPr>
            <a:r>
              <a:rPr lang="de-CH" sz="3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Helvetica</a:t>
            </a:r>
            <a:r>
              <a:rPr lang="de-CH" sz="320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de-CH" sz="3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Neue</a:t>
            </a:r>
          </a:p>
          <a:p>
            <a:pPr marL="457200" lvl="0" indent="-361950">
              <a:buClr>
                <a:srgbClr val="549E39"/>
              </a:buClr>
              <a:buFont typeface="Wingdings" panose="05000000000000000000" pitchFamily="2" charset="2"/>
              <a:buChar char="§"/>
            </a:pPr>
            <a:endParaRPr lang="de-CH" sz="3200" dirty="0">
              <a:solidFill>
                <a:prstClr val="black">
                  <a:lumMod val="75000"/>
                  <a:lumOff val="25000"/>
                </a:prst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lvl="0" indent="-361950">
              <a:buClr>
                <a:srgbClr val="549E39"/>
              </a:buClr>
              <a:buFont typeface="Wingdings" panose="05000000000000000000" pitchFamily="2" charset="2"/>
              <a:buChar char="§"/>
            </a:pPr>
            <a:r>
              <a:rPr lang="de-CH" sz="3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Arial</a:t>
            </a:r>
            <a:endParaRPr lang="de-CH" sz="3200" dirty="0">
              <a:solidFill>
                <a:prstClr val="black">
                  <a:lumMod val="75000"/>
                  <a:lumOff val="25000"/>
                </a:prst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3680" y="3734554"/>
            <a:ext cx="5842000" cy="6477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3680" y="2482112"/>
            <a:ext cx="5842000" cy="61606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3680" y="5015468"/>
            <a:ext cx="5842000" cy="561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028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>
                <a:latin typeface="Helvetica Neue" charset="0"/>
                <a:ea typeface="Helvetica Neue" charset="0"/>
                <a:cs typeface="Helvetica Neue" charset="0"/>
              </a:rPr>
              <a:t>Technologien</a:t>
            </a:r>
            <a:endParaRPr lang="en-US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361950">
              <a:buClr>
                <a:srgbClr val="549E39"/>
              </a:buClr>
              <a:buFont typeface="Wingdings" panose="05000000000000000000" pitchFamily="2" charset="2"/>
              <a:buChar char="§"/>
            </a:pPr>
            <a:r>
              <a:rPr lang="de-CH" sz="320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Bootstrap 3</a:t>
            </a:r>
          </a:p>
          <a:p>
            <a:pPr marL="457200" lvl="0" indent="-361950">
              <a:buClr>
                <a:srgbClr val="549E39"/>
              </a:buClr>
              <a:buFont typeface="Wingdings" panose="05000000000000000000" pitchFamily="2" charset="2"/>
              <a:buChar char="§"/>
            </a:pPr>
            <a:r>
              <a:rPr lang="de-CH" sz="3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jQuery</a:t>
            </a:r>
            <a:r>
              <a:rPr lang="de-CH" sz="320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 / </a:t>
            </a:r>
            <a:r>
              <a:rPr lang="de-CH" sz="3200" dirty="0" err="1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Javascript</a:t>
            </a:r>
            <a:endParaRPr lang="de-CH" sz="3200" dirty="0">
              <a:solidFill>
                <a:prstClr val="black">
                  <a:lumMod val="75000"/>
                  <a:lumOff val="25000"/>
                </a:prstClr>
              </a:solidFill>
              <a:latin typeface="Helvetica Neue" charset="0"/>
              <a:ea typeface="Helvetica Neue" charset="0"/>
              <a:cs typeface="Helvetica Neue" charset="0"/>
            </a:endParaRPr>
          </a:p>
          <a:p>
            <a:pPr marL="457200" lvl="0" indent="-361950">
              <a:buClr>
                <a:srgbClr val="549E39"/>
              </a:buClr>
              <a:buFont typeface="Wingdings" panose="05000000000000000000" pitchFamily="2" charset="2"/>
              <a:buChar char="§"/>
            </a:pPr>
            <a:r>
              <a:rPr lang="de-CH" sz="3200" dirty="0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HTML </a:t>
            </a:r>
            <a:r>
              <a:rPr lang="de-CH" sz="3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Helvetica Neue" charset="0"/>
                <a:ea typeface="Helvetica Neue" charset="0"/>
                <a:cs typeface="Helvetica Neue" charset="0"/>
              </a:rPr>
              <a:t>5</a:t>
            </a:r>
            <a:endParaRPr lang="de-CH" sz="3200" dirty="0">
              <a:solidFill>
                <a:prstClr val="black">
                  <a:lumMod val="75000"/>
                  <a:lumOff val="25000"/>
                </a:prst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7527" y="2887472"/>
            <a:ext cx="4978400" cy="29206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033" y="4347802"/>
            <a:ext cx="3442342" cy="95697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39622" y="3857414"/>
            <a:ext cx="1727201" cy="172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492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Helvetica Neue" charset="0"/>
                <a:ea typeface="Helvetica Neue" charset="0"/>
                <a:cs typeface="Helvetica Neue" charset="0"/>
              </a:rPr>
              <a:t>Geeignete Software und Skripts</a:t>
            </a:r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  <a:solidFill>
            <a:srgbClr val="FFFFFF"/>
          </a:solidFill>
        </p:spPr>
        <p:txBody>
          <a:bodyPr>
            <a:normAutofit/>
          </a:bodyPr>
          <a:lstStyle/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Medienbearbeitung: 		Adobe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Skripts:					PHP Bildergalerie Skript</a:t>
            </a:r>
            <a:b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</a:br>
            <a:r>
              <a:rPr lang="de-CH" sz="3200" dirty="0">
                <a:latin typeface="Helvetica Neue" charset="0"/>
                <a:ea typeface="Helvetica Neue" charset="0"/>
                <a:cs typeface="Helvetica Neue" charset="0"/>
              </a:rPr>
              <a:t>						Exif.js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endParaRPr lang="de-CH" sz="32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6617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>
                <a:latin typeface="Helvetica Neue" charset="0"/>
                <a:ea typeface="Helvetica Neue" charset="0"/>
                <a:cs typeface="Helvetica Neue" charset="0"/>
              </a:rPr>
              <a:t>Demo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393" y="1846263"/>
            <a:ext cx="6315540" cy="4022725"/>
          </a:xfrm>
        </p:spPr>
      </p:pic>
    </p:spTree>
    <p:extLst>
      <p:ext uri="{BB962C8B-B14F-4D97-AF65-F5344CB8AC3E}">
        <p14:creationId xmlns:p14="http://schemas.microsoft.com/office/powerpoint/2010/main" val="1529976103"/>
      </p:ext>
    </p:extLst>
  </p:cSld>
  <p:clrMapOvr>
    <a:masterClrMapping/>
  </p:clrMapOvr>
</p:sld>
</file>

<file path=ppt/theme/theme1.xml><?xml version="1.0" encoding="utf-8"?>
<a:theme xmlns:a="http://schemas.openxmlformats.org/drawingml/2006/main" name="Rückblick">
  <a:themeElements>
    <a:clrScheme name="Grü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171</TotalTime>
  <Words>71</Words>
  <Application>Microsoft Macintosh PowerPoint</Application>
  <PresentationFormat>Widescreen</PresentationFormat>
  <Paragraphs>43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Calibri Light</vt:lpstr>
      <vt:lpstr>Helvetica Neue</vt:lpstr>
      <vt:lpstr>Wingdings</vt:lpstr>
      <vt:lpstr>Rückblick</vt:lpstr>
      <vt:lpstr>Urban Nature Photography </vt:lpstr>
      <vt:lpstr>Inhalt</vt:lpstr>
      <vt:lpstr>Themenwahl</vt:lpstr>
      <vt:lpstr>Generelles Konzept</vt:lpstr>
      <vt:lpstr>Farb-Konzept</vt:lpstr>
      <vt:lpstr>Schrift-Konzept</vt:lpstr>
      <vt:lpstr>Technologien</vt:lpstr>
      <vt:lpstr>Geeignete Software und Skripts</vt:lpstr>
      <vt:lpstr>Demo</vt:lpstr>
      <vt:lpstr>Testing</vt:lpstr>
      <vt:lpstr>Fragen?</vt:lpstr>
      <vt:lpstr>Quellen 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Urbane Nature Photography </dc:title>
  <dc:creator>Corina Jaussi</dc:creator>
  <cp:lastModifiedBy>Mirio Eggmann</cp:lastModifiedBy>
  <cp:revision>23</cp:revision>
  <dcterms:created xsi:type="dcterms:W3CDTF">2017-06-11T06:48:47Z</dcterms:created>
  <dcterms:modified xsi:type="dcterms:W3CDTF">2017-06-12T19:54:06Z</dcterms:modified>
</cp:coreProperties>
</file>

<file path=docProps/thumbnail.jpeg>
</file>